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61" r:id="rId4"/>
    <p:sldId id="276" r:id="rId5"/>
    <p:sldId id="286" r:id="rId6"/>
    <p:sldId id="263" r:id="rId7"/>
    <p:sldId id="275" r:id="rId8"/>
    <p:sldId id="277" r:id="rId9"/>
    <p:sldId id="278" r:id="rId10"/>
    <p:sldId id="287" r:id="rId11"/>
    <p:sldId id="296" r:id="rId12"/>
    <p:sldId id="295" r:id="rId13"/>
    <p:sldId id="294" r:id="rId14"/>
    <p:sldId id="292" r:id="rId15"/>
    <p:sldId id="301" r:id="rId16"/>
    <p:sldId id="300" r:id="rId17"/>
    <p:sldId id="299" r:id="rId18"/>
    <p:sldId id="298" r:id="rId19"/>
    <p:sldId id="297" r:id="rId20"/>
    <p:sldId id="290" r:id="rId21"/>
    <p:sldId id="289" r:id="rId22"/>
    <p:sldId id="303" r:id="rId23"/>
    <p:sldId id="302" r:id="rId24"/>
    <p:sldId id="288" r:id="rId25"/>
    <p:sldId id="305" r:id="rId26"/>
    <p:sldId id="306" r:id="rId27"/>
    <p:sldId id="307" r:id="rId28"/>
    <p:sldId id="260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uthi Aithal" initials="KA" lastIdx="1" clrIdx="0">
    <p:extLst>
      <p:ext uri="{19B8F6BF-5375-455C-9EA6-DF929625EA0E}">
        <p15:presenceInfo xmlns:p15="http://schemas.microsoft.com/office/powerpoint/2012/main" userId="a1f233efa2d4ef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1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Logo_ISE_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7200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685800" y="2209800"/>
            <a:ext cx="7696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MINI PROJECT PRESENTATION </a:t>
            </a:r>
            <a:endParaRPr sz="2800" b="1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On</a:t>
            </a:r>
            <a:endParaRPr sz="14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156791" y="4191000"/>
            <a:ext cx="4396409" cy="225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                By</a:t>
            </a:r>
            <a:endParaRPr sz="2000" b="1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4F612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44061"/>
              </a:buClr>
              <a:buSzPts val="1700"/>
              <a:buFont typeface="Arial"/>
              <a:buNone/>
            </a:pPr>
            <a:r>
              <a:rPr lang="en-US" sz="1700" b="1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ABHIJEET KUMAR        </a:t>
            </a:r>
            <a:r>
              <a:rPr lang="en-US" sz="1700" b="1" i="0" u="none" strike="noStrike" cap="none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1DS19IS002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44061"/>
              </a:buClr>
              <a:buSzPts val="1700"/>
              <a:buFont typeface="Arial"/>
              <a:buNone/>
            </a:pPr>
            <a:r>
              <a:rPr lang="en-US" sz="1700" b="1" i="0" u="none" strike="noStrike" cap="none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APOORVA </a:t>
            </a:r>
            <a:r>
              <a:rPr lang="en-US" sz="1700" b="1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 V</a:t>
            </a:r>
            <a:r>
              <a:rPr lang="en-US" sz="1700" b="1" i="0" u="none" strike="noStrike" cap="none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</a:t>
            </a:r>
            <a:r>
              <a:rPr lang="en-US" sz="1700" b="1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     </a:t>
            </a:r>
            <a:r>
              <a:rPr lang="en-US" sz="1700" b="1" i="0" u="none" strike="noStrike" cap="none" dirty="0">
                <a:solidFill>
                  <a:srgbClr val="24406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1DS19IS020</a:t>
            </a:r>
            <a:endParaRPr sz="1700" b="0" i="0" u="none" strike="noStrike" cap="none" dirty="0">
              <a:solidFill>
                <a:srgbClr val="24406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990600" y="3352800"/>
            <a:ext cx="7162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49442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CAR SHOWROOM MANAGEMENT SYSTEM</a:t>
            </a:r>
            <a:endParaRPr sz="2400" b="1" i="0" u="none" strike="noStrike" cap="none" dirty="0">
              <a:solidFill>
                <a:srgbClr val="494429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17365D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9D928-1AD2-40BF-9B59-A83659D2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758551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33B01A-96FC-471D-9245-8B36206D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758551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2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CA0DC-7FFA-4666-BD7C-D79F0B853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758551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9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74843F-05C0-40D0-B4E7-E9441EEA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758551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0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42CD4-9F75-4F7B-A70D-9705EB04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758551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922E-6026-4996-8670-09AA59F0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24" y="1943676"/>
            <a:ext cx="5944115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9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F7CCD-3C52-48C0-B1C5-F3F1474D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1600200" y="1824990"/>
            <a:ext cx="5943600" cy="320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5822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43184-A755-4046-A1C5-4568A17CE1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r="-256" b="3818"/>
          <a:stretch/>
        </p:blipFill>
        <p:spPr bwMode="auto">
          <a:xfrm>
            <a:off x="1600200" y="1821180"/>
            <a:ext cx="5943600" cy="3215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698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97E54-91B7-4FD6-A2B2-4E9B836568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1600200" y="1824990"/>
            <a:ext cx="5943600" cy="320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864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2CCA0-6732-4323-8546-234F447A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1600200" y="1824990"/>
            <a:ext cx="5943600" cy="320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785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81000" y="2057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Problem Statement</a:t>
            </a:r>
            <a:endParaRPr sz="32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indent="0" algn="just">
              <a:spcBef>
                <a:spcPts val="0"/>
              </a:spcBef>
              <a:buSzPts val="3200"/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purpose of Car Showroom Management System is to automate the existing manual system by the help of computerized equipments and full-fledged computer software, fulfilling their requirements, so that their valuable data/information can be stored for a longer period with easy accessing and manipulation of the same. The required software and hardware are easily available and easy to work with.. 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0" name="Google Shape;100;p14" descr="Logo_ISE_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7321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4265B-FD05-4A51-8E7F-B74A3F5BB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"/>
          <a:stretch/>
        </p:blipFill>
        <p:spPr bwMode="auto">
          <a:xfrm>
            <a:off x="1600200" y="1821180"/>
            <a:ext cx="5943600" cy="3215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680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D1A2D-D3F4-4DFC-9AC7-9D34562D5D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/>
        </p:blipFill>
        <p:spPr bwMode="auto">
          <a:xfrm>
            <a:off x="1600200" y="1828800"/>
            <a:ext cx="5943600" cy="32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149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2FE42-C10D-4647-8841-776E151388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"/>
          <a:stretch/>
        </p:blipFill>
        <p:spPr bwMode="auto">
          <a:xfrm>
            <a:off x="1600200" y="1821180"/>
            <a:ext cx="5943600" cy="3215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762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5A789-43B1-4BDB-843F-477B237BE8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1600200" y="1824990"/>
            <a:ext cx="5943600" cy="320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89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70B0C-582A-487A-8EF8-F6ED343B49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1600200" y="1824990"/>
            <a:ext cx="5943600" cy="320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98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C9DAB-E56A-4F21-AC03-B4C12231C1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"/>
          <a:stretch/>
        </p:blipFill>
        <p:spPr bwMode="auto">
          <a:xfrm>
            <a:off x="1600200" y="1821180"/>
            <a:ext cx="5943600" cy="3215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486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8FD65-C27F-4FA9-A94C-DDEB7DD975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"/>
          <a:stretch/>
        </p:blipFill>
        <p:spPr bwMode="auto">
          <a:xfrm>
            <a:off x="1600200" y="1821180"/>
            <a:ext cx="5943600" cy="3215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09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B98E0-C8FA-4A7E-9A45-E0605C5A9E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1600200" y="1824990"/>
            <a:ext cx="5943600" cy="320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572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 descr="Logo_ISE_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7200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  <p:sp>
        <p:nvSpPr>
          <p:cNvPr id="127" name="Google Shape;127;p17"/>
          <p:cNvSpPr txBox="1"/>
          <p:nvPr/>
        </p:nvSpPr>
        <p:spPr>
          <a:xfrm>
            <a:off x="1752600" y="3429000"/>
            <a:ext cx="5721607" cy="92333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THANK 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0EAEA-F3F4-4211-9524-0483CB382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82" y="1589884"/>
            <a:ext cx="8229600" cy="4671391"/>
          </a:xfrm>
        </p:spPr>
        <p:txBody>
          <a:bodyPr>
            <a:noAutofit/>
          </a:bodyPr>
          <a:lstStyle/>
          <a:p>
            <a:pPr marL="742950" indent="-285750" algn="just">
              <a:spcBef>
                <a:spcPts val="1000"/>
              </a:spcBef>
              <a:buClrTx/>
              <a:buSzTx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"Car Showroom Management System" has been developed to override the problems prevailing in the practicing manual system. </a:t>
            </a:r>
          </a:p>
          <a:p>
            <a:pPr marL="742950" indent="-285750" algn="just">
              <a:spcBef>
                <a:spcPts val="1000"/>
              </a:spcBef>
              <a:buClrTx/>
              <a:buSzTx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is supported to eliminate and in some cases reduce the hardships faced by this existing system. </a:t>
            </a:r>
          </a:p>
          <a:p>
            <a:pPr marL="742950" indent="-285750" algn="just">
              <a:spcBef>
                <a:spcPts val="1000"/>
              </a:spcBef>
              <a:buClrTx/>
              <a:buSzTx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Moreover this system is designed for the particular need of the company to carry out operations in a smooth and effective manner.</a:t>
            </a:r>
          </a:p>
          <a:p>
            <a:pPr marL="742950" indent="-285750" algn="just">
              <a:spcBef>
                <a:spcPts val="1000"/>
              </a:spcBef>
              <a:buClrTx/>
              <a:buSzTx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easier to add and delete details of cars and companies.</a:t>
            </a:r>
          </a:p>
          <a:p>
            <a:pPr marL="742950" indent="-285750" algn="just">
              <a:spcBef>
                <a:spcPts val="1000"/>
              </a:spcBef>
              <a:buClrTx/>
              <a:buSzTx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easier for viewing the available cars and the companies.</a:t>
            </a:r>
          </a:p>
          <a:p>
            <a:pPr marL="742950" indent="-285750" algn="just">
              <a:spcBef>
                <a:spcPts val="1000"/>
              </a:spcBef>
              <a:buClrTx/>
              <a:buSzTx/>
              <a:defRPr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 is also easy to book cars 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76390-C1DC-4C98-B740-DA29F2713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Google Shape;100;p14" descr="Logo_ISE_Final.png">
            <a:extLst>
              <a:ext uri="{FF2B5EF4-FFF2-40B4-BE49-F238E27FC236}">
                <a16:creationId xmlns:a16="http://schemas.microsoft.com/office/drawing/2014/main" id="{B0BD4326-A58D-4A76-A997-7780835A7E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82" y="-19878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29F99046-8944-4271-80A6-A4735FB9A4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68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0F71-F1A8-46A4-8A8E-C2445F3AB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Requirements: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Processor: - Pentium I or above.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RAM: - 128 MB or above.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HD: - 20 GB or above.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 :-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 end- PHP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 end- MySql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 - XAMPP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59D0-9314-4C64-BA51-CF64133AD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0E7F949C-C6D3-49B2-8630-357E154661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6525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D6BDBB09-1FB4-42D1-A1FD-A44F9BBCD8D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67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CC01A-C13F-4567-8E3E-040C85D245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9BFE-9004-4048-818D-0AE110422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5" t="25782" r="24081" b="11633"/>
          <a:stretch/>
        </p:blipFill>
        <p:spPr>
          <a:xfrm>
            <a:off x="307911" y="914400"/>
            <a:ext cx="8248260" cy="544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10DAF-97AC-4D5D-940E-0AD7308EFAD0}"/>
              </a:ext>
            </a:extLst>
          </p:cNvPr>
          <p:cNvSpPr txBox="1"/>
          <p:nvPr/>
        </p:nvSpPr>
        <p:spPr>
          <a:xfrm>
            <a:off x="867747" y="447869"/>
            <a:ext cx="2192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43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1865E-3B60-4DB4-B4ED-E6B800C4C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Google Shape;100;p14" descr="Logo_ISE_Final.png">
            <a:extLst>
              <a:ext uri="{FF2B5EF4-FFF2-40B4-BE49-F238E27FC236}">
                <a16:creationId xmlns:a16="http://schemas.microsoft.com/office/drawing/2014/main" id="{CE53612C-6016-4F72-945C-D2689080F8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82" y="-19878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41E361E2-D8F6-4FC6-BBBA-9A4BBC8C7E9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76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sp>
        <p:nvSpPr>
          <p:cNvPr id="9" name="Google Shape;119;p16">
            <a:extLst>
              <a:ext uri="{FF2B5EF4-FFF2-40B4-BE49-F238E27FC236}">
                <a16:creationId xmlns:a16="http://schemas.microsoft.com/office/drawing/2014/main" id="{8F15174D-A6C3-4A3A-85BA-FA93F8F03DC0}"/>
              </a:ext>
            </a:extLst>
          </p:cNvPr>
          <p:cNvSpPr txBox="1">
            <a:spLocks/>
          </p:cNvSpPr>
          <p:nvPr/>
        </p:nvSpPr>
        <p:spPr>
          <a:xfrm>
            <a:off x="6675783" y="63785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9C8C4-6B8C-45A7-8FBD-7FF7C5A6759C}"/>
              </a:ext>
            </a:extLst>
          </p:cNvPr>
          <p:cNvSpPr txBox="1"/>
          <p:nvPr/>
        </p:nvSpPr>
        <p:spPr>
          <a:xfrm>
            <a:off x="4234069" y="6455819"/>
            <a:ext cx="284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1D23C-00ED-43C0-9E5E-9867BD7F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3" y="1851301"/>
            <a:ext cx="5944115" cy="47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2DEE9-EF06-4CEA-9D0B-DEAD8B1F0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082" y="1624012"/>
            <a:ext cx="8517835" cy="4525963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IN" sz="2800" dirty="0"/>
              <a:t>TRIGGERS :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-- Trigger to increment the no_of_cars attribute of company table by 1 when a car information is added to the cars table.</a:t>
            </a:r>
          </a:p>
          <a:p>
            <a:pPr marL="114300" indent="0">
              <a:buNone/>
            </a:pPr>
            <a:r>
              <a:rPr lang="en-US" sz="2000" dirty="0"/>
              <a:t>CREATE TRIGGER add_car</a:t>
            </a:r>
          </a:p>
          <a:p>
            <a:pPr marL="114300" indent="0">
              <a:buNone/>
            </a:pPr>
            <a:r>
              <a:rPr lang="en-US" sz="2000" dirty="0"/>
              <a:t>AFTER INSERT ON cars</a:t>
            </a:r>
          </a:p>
          <a:p>
            <a:pPr marL="114300" indent="0">
              <a:buNone/>
            </a:pPr>
            <a:r>
              <a:rPr lang="en-US" sz="2000" dirty="0"/>
              <a:t>FOR EACH ROW</a:t>
            </a:r>
          </a:p>
          <a:p>
            <a:pPr marL="114300" indent="0">
              <a:buNone/>
            </a:pPr>
            <a:r>
              <a:rPr lang="en-US" sz="2000" dirty="0"/>
              <a:t>UPDATE company </a:t>
            </a:r>
          </a:p>
          <a:p>
            <a:pPr marL="114300" indent="0">
              <a:buNone/>
            </a:pPr>
            <a:r>
              <a:rPr lang="en-US" sz="2000" dirty="0"/>
              <a:t>SET no_of_cars =no_of_cars+1</a:t>
            </a:r>
          </a:p>
          <a:p>
            <a:pPr marL="114300" indent="0">
              <a:buNone/>
            </a:pPr>
            <a:r>
              <a:rPr lang="en-US" sz="2000" dirty="0"/>
              <a:t>WHERE cmp_name = new.company;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-- Trigger to decrement the no_of_cars attribute of company table by 1 when a car information is removed from the cars table.</a:t>
            </a:r>
          </a:p>
          <a:p>
            <a:pPr marL="114300" indent="0">
              <a:buNone/>
            </a:pPr>
            <a:r>
              <a:rPr lang="en-US" sz="2000" dirty="0"/>
              <a:t>CREATE TRIGGER remove_car</a:t>
            </a:r>
          </a:p>
          <a:p>
            <a:pPr marL="114300" indent="0">
              <a:buNone/>
            </a:pPr>
            <a:r>
              <a:rPr lang="en-US" sz="2000" dirty="0"/>
              <a:t>AFTER DELETE ON cars</a:t>
            </a:r>
          </a:p>
          <a:p>
            <a:pPr marL="114300" indent="0">
              <a:buNone/>
            </a:pPr>
            <a:r>
              <a:rPr lang="en-US" sz="2000" dirty="0"/>
              <a:t>FOR EACH ROW</a:t>
            </a:r>
          </a:p>
          <a:p>
            <a:pPr marL="114300" indent="0">
              <a:buNone/>
            </a:pPr>
            <a:r>
              <a:rPr lang="en-US" sz="2000" dirty="0"/>
              <a:t>UPDATE company </a:t>
            </a:r>
          </a:p>
          <a:p>
            <a:pPr marL="114300" indent="0">
              <a:buNone/>
            </a:pPr>
            <a:r>
              <a:rPr lang="en-US" sz="2000" dirty="0"/>
              <a:t>SET no_of_cars = no_of_cars-1</a:t>
            </a:r>
          </a:p>
          <a:p>
            <a:pPr marL="114300" indent="0">
              <a:buNone/>
            </a:pPr>
            <a:r>
              <a:rPr lang="en-US" sz="2000" dirty="0"/>
              <a:t>WHERE cmp_name = old.company;</a:t>
            </a:r>
          </a:p>
          <a:p>
            <a:pPr marL="114300" indent="0">
              <a:buNone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0D9C9-0A7B-4908-88EF-14030267B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F05984E-88D4-47BC-9D57-CB21DCCE49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15">
            <a:extLst>
              <a:ext uri="{FF2B5EF4-FFF2-40B4-BE49-F238E27FC236}">
                <a16:creationId xmlns:a16="http://schemas.microsoft.com/office/drawing/2014/main" id="{5EAB6DB4-EC95-4C7B-BA9E-15140CD4528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06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2E666-3E7D-405D-B60F-A21A4C9E7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dirty="0"/>
              <a:t>STORED PROCEDURES :</a:t>
            </a:r>
          </a:p>
          <a:p>
            <a:pPr marL="114300" indent="0">
              <a:buNone/>
            </a:pPr>
            <a:r>
              <a:rPr lang="en-US" sz="2800" dirty="0"/>
              <a:t>--STORED PROCEDURE.</a:t>
            </a:r>
          </a:p>
          <a:p>
            <a:pPr marL="114300" indent="0">
              <a:buNone/>
            </a:pPr>
            <a:r>
              <a:rPr lang="en-US" sz="2800" dirty="0"/>
              <a:t>DELIMITER //</a:t>
            </a:r>
          </a:p>
          <a:p>
            <a:pPr marL="114300" indent="0">
              <a:buNone/>
            </a:pPr>
            <a:r>
              <a:rPr lang="en-US" sz="2800" dirty="0"/>
              <a:t>CREATE PROCEDURE ViewBookings()</a:t>
            </a:r>
          </a:p>
          <a:p>
            <a:pPr marL="114300" indent="0">
              <a:buNone/>
            </a:pPr>
            <a:r>
              <a:rPr lang="en-US" sz="2800" dirty="0"/>
              <a:t>BEGIN</a:t>
            </a:r>
          </a:p>
          <a:p>
            <a:pPr marL="114300" indent="0">
              <a:buNone/>
            </a:pPr>
            <a:r>
              <a:rPr lang="en-US" sz="2800" dirty="0"/>
              <a:t>SELECT * FROM `bookings`;</a:t>
            </a:r>
          </a:p>
          <a:p>
            <a:pPr marL="114300" indent="0">
              <a:buNone/>
            </a:pPr>
            <a:r>
              <a:rPr lang="en-US" sz="2800" dirty="0"/>
              <a:t>END;</a:t>
            </a:r>
          </a:p>
          <a:p>
            <a:pPr marL="114300" indent="0">
              <a:buNone/>
            </a:pPr>
            <a:r>
              <a:rPr lang="en-US" sz="2800" dirty="0"/>
              <a:t>//</a:t>
            </a:r>
          </a:p>
          <a:p>
            <a:pPr marL="114300" indent="0">
              <a:buNone/>
            </a:pPr>
            <a:r>
              <a:rPr lang="en-US" sz="2800" dirty="0"/>
              <a:t>DELIMITER ;</a:t>
            </a:r>
          </a:p>
          <a:p>
            <a:pPr marL="11430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F104-62FC-4921-95D3-5E6F47D27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771C832D-B22B-4532-A430-19317128CC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15">
            <a:extLst>
              <a:ext uri="{FF2B5EF4-FFF2-40B4-BE49-F238E27FC236}">
                <a16:creationId xmlns:a16="http://schemas.microsoft.com/office/drawing/2014/main" id="{3E9242FA-1EEB-4414-9113-6065F83CFBB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1386-7C61-4C2A-B58A-C50BC8690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oogle Shape;109;p15" descr="Logo_ISE_Final.png">
            <a:extLst>
              <a:ext uri="{FF2B5EF4-FFF2-40B4-BE49-F238E27FC236}">
                <a16:creationId xmlns:a16="http://schemas.microsoft.com/office/drawing/2014/main" id="{6C6966C4-BA22-408D-9DF6-3CC8B07A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46"/>
            <a:ext cx="9021435" cy="15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839565AD-6DC0-45A0-A1D3-8E32AB90C5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1/13/2022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704A9-91CF-484A-BE27-12B9BE81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758551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9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435</Words>
  <Application>Microsoft Office PowerPoint</Application>
  <PresentationFormat>On-screen Show (4:3)</PresentationFormat>
  <Paragraphs>110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Bookman Old Style</vt:lpstr>
      <vt:lpstr>Calibri</vt:lpstr>
      <vt:lpstr>Times New Roman</vt:lpstr>
      <vt:lpstr>Office Theme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Kruthi</dc:creator>
  <cp:lastModifiedBy>Apoorva SV</cp:lastModifiedBy>
  <cp:revision>8</cp:revision>
  <dcterms:modified xsi:type="dcterms:W3CDTF">2022-01-24T13:55:40Z</dcterms:modified>
</cp:coreProperties>
</file>